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6" r:id="rId2"/>
    <p:sldId id="313" r:id="rId3"/>
    <p:sldId id="314" r:id="rId4"/>
    <p:sldId id="403" r:id="rId5"/>
    <p:sldId id="700" r:id="rId6"/>
    <p:sldId id="696" r:id="rId7"/>
    <p:sldId id="697" r:id="rId8"/>
    <p:sldId id="698" r:id="rId9"/>
    <p:sldId id="699" r:id="rId10"/>
    <p:sldId id="656" r:id="rId11"/>
    <p:sldId id="657" r:id="rId12"/>
    <p:sldId id="658" r:id="rId13"/>
    <p:sldId id="659" r:id="rId14"/>
    <p:sldId id="660" r:id="rId15"/>
    <p:sldId id="661" r:id="rId16"/>
    <p:sldId id="662" r:id="rId17"/>
    <p:sldId id="673" r:id="rId18"/>
    <p:sldId id="664" r:id="rId19"/>
    <p:sldId id="703" r:id="rId20"/>
    <p:sldId id="672" r:id="rId21"/>
    <p:sldId id="702" r:id="rId22"/>
    <p:sldId id="674" r:id="rId23"/>
    <p:sldId id="675" r:id="rId24"/>
    <p:sldId id="676" r:id="rId25"/>
    <p:sldId id="708" r:id="rId26"/>
    <p:sldId id="274" r:id="rId27"/>
    <p:sldId id="298" r:id="rId28"/>
    <p:sldId id="29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33:40.391" v="163"/>
        <pc:sldMkLst>
          <pc:docMk/>
          <pc:sldMk cId="0" sldId="323"/>
        </pc:sldMkLst>
        <pc:spChg chg="mod">
          <ac:chgData name="Wittman, Barry" userId="bff186cd-6ce8-41ba-8e8c-e85cdef216de" providerId="ADAL" clId="{07BCF96F-5A66-4F59-B598-C066D4CF353D}" dt="2026-02-08T15:33:08.830" v="162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38:01.767" v="435" actId="20577"/>
        <pc:sldMkLst>
          <pc:docMk/>
          <pc:sldMk cId="0" sldId="323"/>
        </pc:sldMkLst>
        <pc:spChg chg="mod">
          <ac:chgData name="Wittman, Barry" userId="bff186cd-6ce8-41ba-8e8c-e85cdef216de" providerId="ADAL" clId="{22F31E92-4A9D-4F90-BD05-0310E5B82914}" dt="2026-02-24T19:38:01.767" v="435" actId="20577"/>
          <ac:spMkLst>
            <pc:docMk/>
            <pc:sldMk cId="0" sldId="323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  <pc:sldChg chg="del">
        <pc:chgData name="Wittman, Barry" userId="bff186cd-6ce8-41ba-8e8c-e85cdef216de" providerId="ADAL" clId="{22F31E92-4A9D-4F90-BD05-0310E5B82914}" dt="2026-02-24T18:46:47.498" v="7" actId="2696"/>
        <pc:sldMkLst>
          <pc:docMk/>
          <pc:sldMk cId="2622573333" sldId="600"/>
        </pc:sldMkLst>
      </pc:sldChg>
      <pc:sldChg chg="del">
        <pc:chgData name="Wittman, Barry" userId="bff186cd-6ce8-41ba-8e8c-e85cdef216de" providerId="ADAL" clId="{22F31E92-4A9D-4F90-BD05-0310E5B82914}" dt="2026-02-24T18:46:47.748" v="8" actId="2696"/>
        <pc:sldMkLst>
          <pc:docMk/>
          <pc:sldMk cId="821100953" sldId="602"/>
        </pc:sldMkLst>
      </pc:sldChg>
      <pc:sldChg chg="del">
        <pc:chgData name="Wittman, Barry" userId="bff186cd-6ce8-41ba-8e8c-e85cdef216de" providerId="ADAL" clId="{22F31E92-4A9D-4F90-BD05-0310E5B82914}" dt="2026-02-24T18:46:47.889" v="9" actId="2696"/>
        <pc:sldMkLst>
          <pc:docMk/>
          <pc:sldMk cId="2841882224" sldId="603"/>
        </pc:sldMkLst>
      </pc:sldChg>
      <pc:sldChg chg="del">
        <pc:chgData name="Wittman, Barry" userId="bff186cd-6ce8-41ba-8e8c-e85cdef216de" providerId="ADAL" clId="{22F31E92-4A9D-4F90-BD05-0310E5B82914}" dt="2026-02-24T18:46:47.904" v="10" actId="2696"/>
        <pc:sldMkLst>
          <pc:docMk/>
          <pc:sldMk cId="3153789150" sldId="604"/>
        </pc:sldMkLst>
      </pc:sldChg>
      <pc:sldChg chg="del">
        <pc:chgData name="Wittman, Barry" userId="bff186cd-6ce8-41ba-8e8c-e85cdef216de" providerId="ADAL" clId="{22F31E92-4A9D-4F90-BD05-0310E5B82914}" dt="2026-02-24T18:46:47.936" v="11" actId="2696"/>
        <pc:sldMkLst>
          <pc:docMk/>
          <pc:sldMk cId="3369362622" sldId="605"/>
        </pc:sldMkLst>
      </pc:sldChg>
      <pc:sldChg chg="del">
        <pc:chgData name="Wittman, Barry" userId="bff186cd-6ce8-41ba-8e8c-e85cdef216de" providerId="ADAL" clId="{22F31E92-4A9D-4F90-BD05-0310E5B82914}" dt="2026-02-24T18:46:48.123" v="12" actId="2696"/>
        <pc:sldMkLst>
          <pc:docMk/>
          <pc:sldMk cId="998537129" sldId="606"/>
        </pc:sldMkLst>
      </pc:sldChg>
      <pc:sldChg chg="del">
        <pc:chgData name="Wittman, Barry" userId="bff186cd-6ce8-41ba-8e8c-e85cdef216de" providerId="ADAL" clId="{22F31E92-4A9D-4F90-BD05-0310E5B82914}" dt="2026-02-24T18:46:48.335" v="13" actId="2696"/>
        <pc:sldMkLst>
          <pc:docMk/>
          <pc:sldMk cId="3018293467" sldId="607"/>
        </pc:sldMkLst>
      </pc:sldChg>
      <pc:sldChg chg="del">
        <pc:chgData name="Wittman, Barry" userId="bff186cd-6ce8-41ba-8e8c-e85cdef216de" providerId="ADAL" clId="{22F31E92-4A9D-4F90-BD05-0310E5B82914}" dt="2026-02-24T18:46:48.593" v="14" actId="2696"/>
        <pc:sldMkLst>
          <pc:docMk/>
          <pc:sldMk cId="695542822" sldId="608"/>
        </pc:sldMkLst>
      </pc:sldChg>
      <pc:sldChg chg="del">
        <pc:chgData name="Wittman, Barry" userId="bff186cd-6ce8-41ba-8e8c-e85cdef216de" providerId="ADAL" clId="{22F31E92-4A9D-4F90-BD05-0310E5B82914}" dt="2026-02-24T18:46:48.820" v="15" actId="2696"/>
        <pc:sldMkLst>
          <pc:docMk/>
          <pc:sldMk cId="3599086077" sldId="609"/>
        </pc:sldMkLst>
      </pc:sldChg>
      <pc:sldChg chg="del">
        <pc:chgData name="Wittman, Barry" userId="bff186cd-6ce8-41ba-8e8c-e85cdef216de" providerId="ADAL" clId="{22F31E92-4A9D-4F90-BD05-0310E5B82914}" dt="2026-02-24T18:46:48.993" v="16" actId="2696"/>
        <pc:sldMkLst>
          <pc:docMk/>
          <pc:sldMk cId="993701954" sldId="610"/>
        </pc:sldMkLst>
      </pc:sldChg>
      <pc:sldChg chg="del">
        <pc:chgData name="Wittman, Barry" userId="bff186cd-6ce8-41ba-8e8c-e85cdef216de" providerId="ADAL" clId="{22F31E92-4A9D-4F90-BD05-0310E5B82914}" dt="2026-02-24T18:46:49.161" v="17" actId="2696"/>
        <pc:sldMkLst>
          <pc:docMk/>
          <pc:sldMk cId="4205419488" sldId="611"/>
        </pc:sldMkLst>
      </pc:sldChg>
      <pc:sldChg chg="del">
        <pc:chgData name="Wittman, Barry" userId="bff186cd-6ce8-41ba-8e8c-e85cdef216de" providerId="ADAL" clId="{22F31E92-4A9D-4F90-BD05-0310E5B82914}" dt="2026-02-24T18:46:49.342" v="18" actId="2696"/>
        <pc:sldMkLst>
          <pc:docMk/>
          <pc:sldMk cId="3985946757" sldId="612"/>
        </pc:sldMkLst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2973729290" sldId="630"/>
        </pc:sldMkLst>
      </pc:sldChg>
      <pc:sldChg chg="modSp add modAnim">
        <pc:chgData name="Wittman, Barry" userId="bff186cd-6ce8-41ba-8e8c-e85cdef216de" providerId="ADAL" clId="{22F31E92-4A9D-4F90-BD05-0310E5B82914}" dt="2026-02-24T18:50:49.494" v="54"/>
        <pc:sldMkLst>
          <pc:docMk/>
          <pc:sldMk cId="3522200489" sldId="631"/>
        </pc:sldMkLst>
        <pc:spChg chg="mod">
          <ac:chgData name="Wittman, Barry" userId="bff186cd-6ce8-41ba-8e8c-e85cdef216de" providerId="ADAL" clId="{22F31E92-4A9D-4F90-BD05-0310E5B82914}" dt="2026-02-24T18:50:35.125" v="52"/>
          <ac:spMkLst>
            <pc:docMk/>
            <pc:sldMk cId="3522200489" sldId="63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643" v="1" actId="27636"/>
        <pc:sldMkLst>
          <pc:docMk/>
          <pc:sldMk cId="64102649" sldId="632"/>
        </pc:sldMkLst>
        <pc:spChg chg="mod">
          <ac:chgData name="Wittman, Barry" userId="bff186cd-6ce8-41ba-8e8c-e85cdef216de" providerId="ADAL" clId="{22F31E92-4A9D-4F90-BD05-0310E5B82914}" dt="2026-02-24T18:46:39.643" v="1" actId="27636"/>
          <ac:spMkLst>
            <pc:docMk/>
            <pc:sldMk cId="64102649" sldId="632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712097980" sldId="633"/>
        </pc:sldMkLst>
      </pc:sldChg>
      <pc:sldChg chg="del">
        <pc:chgData name="Wittman, Barry" userId="bff186cd-6ce8-41ba-8e8c-e85cdef216de" providerId="ADAL" clId="{22F31E92-4A9D-4F90-BD05-0310E5B82914}" dt="2026-02-24T18:46:47.314" v="6" actId="2696"/>
        <pc:sldMkLst>
          <pc:docMk/>
          <pc:sldMk cId="1297353626" sldId="634"/>
        </pc:sldMkLst>
      </pc:sldChg>
      <pc:sldChg chg="modSp add">
        <pc:chgData name="Wittman, Barry" userId="bff186cd-6ce8-41ba-8e8c-e85cdef216de" providerId="ADAL" clId="{22F31E92-4A9D-4F90-BD05-0310E5B82914}" dt="2026-02-24T18:52:20.450" v="73"/>
        <pc:sldMkLst>
          <pc:docMk/>
          <pc:sldMk cId="1553559412" sldId="635"/>
        </pc:sldMkLst>
        <pc:spChg chg="mod">
          <ac:chgData name="Wittman, Barry" userId="bff186cd-6ce8-41ba-8e8c-e85cdef216de" providerId="ADAL" clId="{22F31E92-4A9D-4F90-BD05-0310E5B82914}" dt="2026-02-24T18:52:20.450" v="73"/>
          <ac:spMkLst>
            <pc:docMk/>
            <pc:sldMk cId="1553559412" sldId="635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3738319768" sldId="637"/>
        </pc:sldMkLst>
      </pc:sldChg>
      <pc:sldChg chg="modSp add">
        <pc:chgData name="Wittman, Barry" userId="bff186cd-6ce8-41ba-8e8c-e85cdef216de" providerId="ADAL" clId="{22F31E92-4A9D-4F90-BD05-0310E5B82914}" dt="2026-02-24T18:54:31.459" v="115" actId="113"/>
        <pc:sldMkLst>
          <pc:docMk/>
          <pc:sldMk cId="2943339209" sldId="638"/>
        </pc:sldMkLst>
        <pc:spChg chg="mod">
          <ac:chgData name="Wittman, Barry" userId="bff186cd-6ce8-41ba-8e8c-e85cdef216de" providerId="ADAL" clId="{22F31E92-4A9D-4F90-BD05-0310E5B82914}" dt="2026-02-24T18:54:31.459" v="115" actId="113"/>
          <ac:spMkLst>
            <pc:docMk/>
            <pc:sldMk cId="2943339209" sldId="63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17.381" v="167" actId="20577"/>
        <pc:sldMkLst>
          <pc:docMk/>
          <pc:sldMk cId="4142918627" sldId="639"/>
        </pc:sldMkLst>
        <pc:spChg chg="mod">
          <ac:chgData name="Wittman, Barry" userId="bff186cd-6ce8-41ba-8e8c-e85cdef216de" providerId="ADAL" clId="{22F31E92-4A9D-4F90-BD05-0310E5B82914}" dt="2026-02-24T18:56:17.381" v="167" actId="20577"/>
          <ac:spMkLst>
            <pc:docMk/>
            <pc:sldMk cId="4142918627" sldId="639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6:34.115" v="169"/>
        <pc:sldMkLst>
          <pc:docMk/>
          <pc:sldMk cId="2878793048" sldId="640"/>
        </pc:sldMkLst>
        <pc:spChg chg="mod">
          <ac:chgData name="Wittman, Barry" userId="bff186cd-6ce8-41ba-8e8c-e85cdef216de" providerId="ADAL" clId="{22F31E92-4A9D-4F90-BD05-0310E5B82914}" dt="2026-02-24T18:56:34.115" v="169"/>
          <ac:spMkLst>
            <pc:docMk/>
            <pc:sldMk cId="2878793048" sldId="640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53.769" v="176"/>
        <pc:sldMkLst>
          <pc:docMk/>
          <pc:sldMk cId="2455429639" sldId="641"/>
        </pc:sldMkLst>
        <pc:spChg chg="mod">
          <ac:chgData name="Wittman, Barry" userId="bff186cd-6ce8-41ba-8e8c-e85cdef216de" providerId="ADAL" clId="{22F31E92-4A9D-4F90-BD05-0310E5B82914}" dt="2026-02-24T18:56:53.769" v="176"/>
          <ac:spMkLst>
            <pc:docMk/>
            <pc:sldMk cId="2455429639" sldId="64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7:42.529" v="196"/>
        <pc:sldMkLst>
          <pc:docMk/>
          <pc:sldMk cId="3030994309" sldId="642"/>
        </pc:sldMkLst>
        <pc:spChg chg="mod">
          <ac:chgData name="Wittman, Barry" userId="bff186cd-6ce8-41ba-8e8c-e85cdef216de" providerId="ADAL" clId="{22F31E92-4A9D-4F90-BD05-0310E5B82914}" dt="2026-02-24T18:57:35.975" v="195" actId="20577"/>
          <ac:spMkLst>
            <pc:docMk/>
            <pc:sldMk cId="3030994309" sldId="64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708" v="4" actId="27636"/>
        <pc:sldMkLst>
          <pc:docMk/>
          <pc:sldMk cId="1646540331" sldId="643"/>
        </pc:sldMkLst>
        <pc:spChg chg="mod">
          <ac:chgData name="Wittman, Barry" userId="bff186cd-6ce8-41ba-8e8c-e85cdef216de" providerId="ADAL" clId="{22F31E92-4A9D-4F90-BD05-0310E5B82914}" dt="2026-02-24T18:46:39.708" v="4" actId="27636"/>
          <ac:spMkLst>
            <pc:docMk/>
            <pc:sldMk cId="1646540331" sldId="64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7:58.024" v="198"/>
        <pc:sldMkLst>
          <pc:docMk/>
          <pc:sldMk cId="187819526" sldId="644"/>
        </pc:sldMkLst>
        <pc:spChg chg="mod">
          <ac:chgData name="Wittman, Barry" userId="bff186cd-6ce8-41ba-8e8c-e85cdef216de" providerId="ADAL" clId="{22F31E92-4A9D-4F90-BD05-0310E5B82914}" dt="2026-02-24T18:57:58.024" v="198"/>
          <ac:spMkLst>
            <pc:docMk/>
            <pc:sldMk cId="187819526" sldId="64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8:55.619" v="221" actId="5793"/>
        <pc:sldMkLst>
          <pc:docMk/>
          <pc:sldMk cId="1582687947" sldId="645"/>
        </pc:sldMkLst>
        <pc:spChg chg="mod">
          <ac:chgData name="Wittman, Barry" userId="bff186cd-6ce8-41ba-8e8c-e85cdef216de" providerId="ADAL" clId="{22F31E92-4A9D-4F90-BD05-0310E5B82914}" dt="2026-02-24T18:46:39.724" v="5" actId="27636"/>
          <ac:spMkLst>
            <pc:docMk/>
            <pc:sldMk cId="1582687947" sldId="645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8:55.619" v="221" actId="5793"/>
          <ac:spMkLst>
            <pc:docMk/>
            <pc:sldMk cId="1582687947" sldId="64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9:21.822" v="226"/>
        <pc:sldMkLst>
          <pc:docMk/>
          <pc:sldMk cId="107763212" sldId="646"/>
        </pc:sldMkLst>
        <pc:spChg chg="mod">
          <ac:chgData name="Wittman, Barry" userId="bff186cd-6ce8-41ba-8e8c-e85cdef216de" providerId="ADAL" clId="{22F31E92-4A9D-4F90-BD05-0310E5B82914}" dt="2026-02-24T18:59:04.536" v="222"/>
          <ac:spMkLst>
            <pc:docMk/>
            <pc:sldMk cId="107763212" sldId="646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9:21.822" v="226"/>
          <ac:spMkLst>
            <pc:docMk/>
            <pc:sldMk cId="107763212" sldId="64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198203664" sldId="649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241691777" sldId="650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4288664182" sldId="651"/>
        </pc:sldMkLst>
      </pc:sldChg>
      <pc:sldChg chg="del">
        <pc:chgData name="Wittman, Barry" userId="bff186cd-6ce8-41ba-8e8c-e85cdef216de" providerId="ADAL" clId="{22F31E92-4A9D-4F90-BD05-0310E5B82914}" dt="2026-02-24T18:46:49.405" v="19" actId="2696"/>
        <pc:sldMkLst>
          <pc:docMk/>
          <pc:sldMk cId="3613886277" sldId="657"/>
        </pc:sldMkLst>
      </pc:sldChg>
      <pc:sldChg chg="del">
        <pc:chgData name="Wittman, Barry" userId="bff186cd-6ce8-41ba-8e8c-e85cdef216de" providerId="ADAL" clId="{22F31E92-4A9D-4F90-BD05-0310E5B82914}" dt="2026-02-24T18:46:49.561" v="20" actId="2696"/>
        <pc:sldMkLst>
          <pc:docMk/>
          <pc:sldMk cId="256634796" sldId="658"/>
        </pc:sldMkLst>
      </pc:sldChg>
      <pc:sldChg chg="del">
        <pc:chgData name="Wittman, Barry" userId="bff186cd-6ce8-41ba-8e8c-e85cdef216de" providerId="ADAL" clId="{22F31E92-4A9D-4F90-BD05-0310E5B82914}" dt="2026-02-24T18:46:49.760" v="21" actId="2696"/>
        <pc:sldMkLst>
          <pc:docMk/>
          <pc:sldMk cId="1189305521" sldId="659"/>
        </pc:sldMkLst>
      </pc:sldChg>
      <pc:sldChg chg="del">
        <pc:chgData name="Wittman, Barry" userId="bff186cd-6ce8-41ba-8e8c-e85cdef216de" providerId="ADAL" clId="{22F31E92-4A9D-4F90-BD05-0310E5B82914}" dt="2026-02-24T18:46:50.077" v="22" actId="2696"/>
        <pc:sldMkLst>
          <pc:docMk/>
          <pc:sldMk cId="783135001" sldId="660"/>
        </pc:sldMkLst>
      </pc:sldChg>
      <pc:sldChg chg="del">
        <pc:chgData name="Wittman, Barry" userId="bff186cd-6ce8-41ba-8e8c-e85cdef216de" providerId="ADAL" clId="{22F31E92-4A9D-4F90-BD05-0310E5B82914}" dt="2026-02-24T18:46:50.292" v="23" actId="2696"/>
        <pc:sldMkLst>
          <pc:docMk/>
          <pc:sldMk cId="3569827457" sldId="661"/>
        </pc:sldMkLst>
      </pc:sldChg>
      <pc:sldChg chg="modSp add">
        <pc:chgData name="Wittman, Barry" userId="bff186cd-6ce8-41ba-8e8c-e85cdef216de" providerId="ADAL" clId="{22F31E92-4A9D-4F90-BD05-0310E5B82914}" dt="2026-02-24T18:51:13.355" v="58" actId="27636"/>
        <pc:sldMkLst>
          <pc:docMk/>
          <pc:sldMk cId="3317268306" sldId="663"/>
        </pc:sldMkLst>
        <pc:spChg chg="mod">
          <ac:chgData name="Wittman, Barry" userId="bff186cd-6ce8-41ba-8e8c-e85cdef216de" providerId="ADAL" clId="{22F31E92-4A9D-4F90-BD05-0310E5B82914}" dt="2026-02-24T18:51:13.355" v="58" actId="27636"/>
          <ac:spMkLst>
            <pc:docMk/>
            <pc:sldMk cId="3317268306" sldId="66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764135470" sldId="664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3319503895" sldId="665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9:47.701" v="37" actId="20577"/>
        <pc:sldMkLst>
          <pc:docMk/>
          <pc:sldMk cId="0" sldId="323"/>
        </pc:sldMkLst>
        <pc:spChg chg="mod">
          <ac:chgData name="Wittman, Barry" userId="bff186cd-6ce8-41ba-8e8c-e85cdef216de" providerId="ADAL" clId="{9A9F1373-88D9-4977-B7C6-D1F482155040}" dt="2026-02-04T18:09:47.701" v="37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9 -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47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Subsets of 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many different subsets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can you take out of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items?</a:t>
                </a:r>
              </a:p>
              <a:p>
                <a:pPr lvl="1"/>
                <a:r>
                  <a:rPr lang="en-US" dirty="0"/>
                  <a:t>Subset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out of a 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Subset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out of a 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Subset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out of a 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Subset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out of a set of size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This is called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-combination, written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360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Permutations and combinations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-permutations, the order matters</a:t>
                </a:r>
              </a:p>
              <a:p>
                <a:r>
                  <a:rPr lang="en-US" dirty="0"/>
                  <a:t>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-combinations, the order doesn't</a:t>
                </a:r>
              </a:p>
              <a:p>
                <a:r>
                  <a:rPr lang="en-US" dirty="0"/>
                  <a:t>Thus, the number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-combinations is just the number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-permutations divided by the possible orderings</a:t>
                </a:r>
              </a:p>
              <a:p>
                <a:pPr marL="118872" indent="0">
                  <a:buNone/>
                </a:pPr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840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How many ways are there to choose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people out of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?</a:t>
                </a:r>
              </a:p>
              <a:p>
                <a:endParaRPr lang="en-US" dirty="0"/>
              </a:p>
              <a:p>
                <a:r>
                  <a:rPr lang="en-US" dirty="0"/>
                  <a:t>What if two people don't get along?  How many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person teams can you make from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US" dirty="0"/>
                  <a:t> if those two people cannot both be on the team?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244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Poker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five-card poker hands contain two pairs?</a:t>
            </a:r>
          </a:p>
          <a:p>
            <a:endParaRPr lang="en-US" dirty="0"/>
          </a:p>
          <a:p>
            <a:r>
              <a:rPr lang="en-US" dirty="0"/>
              <a:t>If a five-card hand is dealt at random from an ordinary deck of cards, what is the probability that the hand contains two pairs?</a:t>
            </a:r>
          </a:p>
        </p:txBody>
      </p:sp>
    </p:spTree>
    <p:extLst>
      <p:ext uri="{BB962C8B-B14F-4D97-AF65-F5344CB8AC3E}">
        <p14:creationId xmlns:p14="http://schemas.microsoft.com/office/powerpoint/2010/main" val="408123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-combinations with repetitions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if you want to take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things out of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things, but you are allowed to have repetitions?</a:t>
                </a:r>
              </a:p>
              <a:p>
                <a:r>
                  <a:rPr lang="en-US" dirty="0"/>
                  <a:t>Think of it as putting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things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categories</a:t>
                </a:r>
              </a:p>
              <a:p>
                <a:r>
                  <a:rPr lang="en-US" dirty="0"/>
                  <a:t>Example: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5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4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could represent this as x||</a:t>
                </a:r>
                <a:r>
                  <a:rPr lang="en-US" dirty="0" err="1"/>
                  <a:t>xx|x</a:t>
                </a:r>
                <a:r>
                  <a:rPr lang="en-US" dirty="0"/>
                  <a:t>|</a:t>
                </a:r>
              </a:p>
              <a:p>
                <a:r>
                  <a:rPr lang="en-US" dirty="0"/>
                  <a:t>That's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x's</a:t>
                </a:r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r>
                  <a:rPr lang="en-US" dirty="0"/>
                  <a:t> |'s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527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569095"/>
              </p:ext>
            </p:extLst>
          </p:nvPr>
        </p:nvGraphicFramePr>
        <p:xfrm>
          <a:off x="3048000" y="3962400"/>
          <a:ext cx="6096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79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-combinations with repetitions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So, we can think of taking 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 with repetitions as choosing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items in a string that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r>
                  <a:rPr lang="en-US" dirty="0"/>
                  <a:t> long and marking those as </a:t>
                </a:r>
                <a:r>
                  <a:rPr lang="en-US" dirty="0" err="1"/>
                  <a:t>x's</a:t>
                </a:r>
                <a:endParaRPr lang="en-US" dirty="0"/>
              </a:p>
              <a:p>
                <a:r>
                  <a:rPr lang="en-US" dirty="0"/>
                  <a:t>Consequently, the number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-combinations with repetitions is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4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4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40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527" r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39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say you grab a handful of 10 Starbursts</a:t>
            </a:r>
          </a:p>
          <a:p>
            <a:r>
              <a:rPr lang="en-US" dirty="0"/>
              <a:t>Original Starbursts come in</a:t>
            </a:r>
          </a:p>
          <a:p>
            <a:pPr lvl="1"/>
            <a:r>
              <a:rPr lang="en-US" b="1" dirty="0"/>
              <a:t>Cherry</a:t>
            </a:r>
          </a:p>
          <a:p>
            <a:pPr lvl="1"/>
            <a:r>
              <a:rPr lang="en-US" b="1" dirty="0"/>
              <a:t>Lemon</a:t>
            </a:r>
          </a:p>
          <a:p>
            <a:pPr lvl="1"/>
            <a:r>
              <a:rPr lang="en-US" b="1" dirty="0"/>
              <a:t>Strawberry</a:t>
            </a:r>
          </a:p>
          <a:p>
            <a:pPr lvl="1"/>
            <a:r>
              <a:rPr lang="en-US" b="1" dirty="0"/>
              <a:t>Orange</a:t>
            </a:r>
          </a:p>
          <a:p>
            <a:r>
              <a:rPr lang="en-US" dirty="0"/>
              <a:t>How many different handfuls are possible?</a:t>
            </a:r>
          </a:p>
          <a:p>
            <a:r>
              <a:rPr lang="en-US" dirty="0"/>
              <a:t>How many possible handfuls will contain at least 3 cherry?</a:t>
            </a:r>
          </a:p>
        </p:txBody>
      </p:sp>
    </p:spTree>
    <p:extLst>
      <p:ext uri="{BB962C8B-B14F-4D97-AF65-F5344CB8AC3E}">
        <p14:creationId xmlns:p14="http://schemas.microsoft.com/office/powerpoint/2010/main" val="254603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Handy dandy guide to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quick reminder of all the different ways you can count things: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6431092"/>
                  </p:ext>
                </p:extLst>
              </p:nvPr>
            </p:nvGraphicFramePr>
            <p:xfrm>
              <a:off x="1943100" y="2667000"/>
              <a:ext cx="8305800" cy="3505200"/>
            </p:xfrm>
            <a:graphic>
              <a:graphicData uri="http://schemas.openxmlformats.org/drawingml/2006/table">
                <a:tbl>
                  <a:tblPr firstRow="1" firstCol="1">
                    <a:tableStyleId>{5C22544A-7EE6-4342-B048-85BDC9FD1C3A}</a:tableStyleId>
                  </a:tblPr>
                  <a:tblGrid>
                    <a:gridCol w="276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16840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Matters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Doesn't Matter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8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0" i="1" dirty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sz="2800" b="0" i="1" dirty="0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800" b="0" i="1" baseline="30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2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−1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Not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800" b="0" i="1" dirty="0" err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800" b="0" i="1" dirty="0" err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800" b="0" i="1" dirty="0" err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2800" b="0" i="1" dirty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800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plcHide m:val="on"/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sz="2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sz="28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e>
                                      </m:mr>
                                    </m:m>
                                  </m:e>
                                </m:d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96431092"/>
                  </p:ext>
                </p:extLst>
              </p:nvPr>
            </p:nvGraphicFramePr>
            <p:xfrm>
              <a:off x="1943100" y="2667000"/>
              <a:ext cx="8305800" cy="3505200"/>
            </p:xfrm>
            <a:graphic>
              <a:graphicData uri="http://schemas.openxmlformats.org/drawingml/2006/table">
                <a:tbl>
                  <a:tblPr firstRow="1" firstCol="1">
                    <a:tableStyleId>{5C22544A-7EE6-4342-B048-85BDC9FD1C3A}</a:tableStyleId>
                  </a:tblPr>
                  <a:tblGrid>
                    <a:gridCol w="276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768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16840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Matters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Order Doesn't Matter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441" t="-100521" r="-101101" b="-10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100521" r="-879" b="-101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168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Repetition Not Allowed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0441" t="-200521" r="-101101" b="-10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200000" t="-200521" r="-879" b="-10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19687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C3E2-4548-4C35-8E6D-2C21D3F66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Theorem and Expected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38378-FDBA-4BAE-8046-6670E17EF5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375742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Multiplication rule</a:t>
            </a:r>
          </a:p>
          <a:p>
            <a:r>
              <a:rPr lang="en-US" dirty="0"/>
              <a:t>Addition rule</a:t>
            </a:r>
          </a:p>
          <a:p>
            <a:r>
              <a:rPr lang="en-US" dirty="0"/>
              <a:t>Started pigeonhole principle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Matters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52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Pascal's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625609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Hopefully, you're all familiar with Pascal's Triangle, the beginning of which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we number rows and columns starting 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note that the value of row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column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exactly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625609"/>
              </a:xfrm>
              <a:blipFill>
                <a:blip r:embed="rId2"/>
                <a:stretch>
                  <a:fillRect t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947721"/>
              </p:ext>
            </p:extLst>
          </p:nvPr>
        </p:nvGraphicFramePr>
        <p:xfrm>
          <a:off x="3200402" y="2410714"/>
          <a:ext cx="5791198" cy="24660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27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2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3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3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20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0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Pascal's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Pascal's Triangle works because of Pascal's Formula: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  <a:p>
                <a:endParaRPr lang="en-US" sz="2800" dirty="0"/>
              </a:p>
              <a:p>
                <a:r>
                  <a:rPr lang="en-US" sz="2800" dirty="0"/>
                  <a:t>We can show its truth: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−1)!(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+1)!</m:t>
                          </m:r>
                        </m:den>
                      </m:f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+1)!</m:t>
                          </m:r>
                        </m:den>
                      </m:f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+1)!</m:t>
                          </m:r>
                        </m:den>
                      </m:f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+1)!</m:t>
                          </m:r>
                        </m:den>
                      </m:f>
                      <m:r>
                        <a:rPr 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+1)!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!(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+1−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435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called a </a:t>
                </a:r>
                <a:r>
                  <a:rPr lang="en-US" b="1" dirty="0"/>
                  <a:t>binomial</a:t>
                </a:r>
              </a:p>
              <a:p>
                <a:r>
                  <a:rPr lang="en-US" dirty="0"/>
                  <a:t>Using combinations (or Pascal's Triangle) gives an easy way to 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i="1" baseline="30000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lang="en-US" i="1" baseline="30000" dirty="0"/>
              </a:p>
              <a:p>
                <a:r>
                  <a:rPr lang="en-US" dirty="0"/>
                  <a:t>We could prove this by induction, but you probably don't care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3"/>
          <p:cNvSpPr txBox="1"/>
          <p:nvPr/>
        </p:nvSpPr>
        <p:spPr bwMode="auto">
          <a:xfrm>
            <a:off x="3563938" y="3505200"/>
            <a:ext cx="5122862" cy="16764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3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1 –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baseline="30000" dirty="0"/>
                  <a:t> </a:t>
                </a:r>
                <a:r>
                  <a:rPr lang="en-US" dirty="0"/>
                  <a:t>using the binomial theorem</a:t>
                </a:r>
                <a:endParaRPr lang="en-US" baseline="30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5101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B66C-1BAC-4BBA-96C8-63A7393D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81EDE-A7E9-4AF1-A764-EB5680CFA8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Conditional probability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Keep working on Assignment 4</a:t>
            </a:r>
          </a:p>
          <a:p>
            <a:pPr lvl="1"/>
            <a:r>
              <a:rPr lang="en-US" b="1" dirty="0"/>
              <a:t>Due Friday</a:t>
            </a:r>
          </a:p>
          <a:p>
            <a:r>
              <a:rPr lang="en-US" dirty="0"/>
              <a:t>Read 9.9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43344A-504D-48F9-A02E-3BCA7A0DF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F7F4C4-5CF0-428C-B22A-14C3C5838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Recall that a chessboard has 8 rows and 8 columns</a:t>
            </a:r>
          </a:p>
          <a:p>
            <a:r>
              <a:rPr lang="en-US" dirty="0"/>
              <a:t>You start on the upper left square of a chessboard</a:t>
            </a:r>
          </a:p>
          <a:p>
            <a:r>
              <a:rPr lang="en-US" dirty="0"/>
              <a:t>You are only allowed to move downwards or to the right, and can only move one square at a time</a:t>
            </a:r>
          </a:p>
          <a:p>
            <a:r>
              <a:rPr lang="en-US" dirty="0"/>
              <a:t>How many routes are there to the lower right square?</a:t>
            </a:r>
          </a:p>
        </p:txBody>
      </p:sp>
    </p:spTree>
    <p:extLst>
      <p:ext uri="{BB962C8B-B14F-4D97-AF65-F5344CB8AC3E}">
        <p14:creationId xmlns:p14="http://schemas.microsoft.com/office/powerpoint/2010/main" val="69621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Pigeonhole Principle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99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Pigeonhole 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pigeons fly into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pigeonholes,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, then there is at least one pigeonhole with two or more pigeons in it</a:t>
                </a:r>
              </a:p>
              <a:p>
                <a:r>
                  <a:rPr lang="en-US" dirty="0"/>
                  <a:t>More formally, if a function has a larger domain than co-domain, it cannot be one-to-one</a:t>
                </a:r>
              </a:p>
              <a:p>
                <a:r>
                  <a:rPr lang="en-US" dirty="0"/>
                  <a:t>We cannot say exactly how many pigeons are in any given holes</a:t>
                </a:r>
              </a:p>
              <a:p>
                <a:r>
                  <a:rPr lang="en-US" dirty="0"/>
                  <a:t>Some holes may be empty</a:t>
                </a:r>
              </a:p>
              <a:p>
                <a:r>
                  <a:rPr lang="en-US" dirty="0"/>
                  <a:t>But at least one hole will have at least two pigeons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4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Pigeonhole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sock drawer has white socks, black socks, and red argyle socks, all mixed together, </a:t>
                </a:r>
              </a:p>
              <a:p>
                <a:r>
                  <a:rPr lang="en-US" dirty="0"/>
                  <a:t>What is the smallest number of socks you need to pull out to be guaranteed a matching pair?</a:t>
                </a:r>
              </a:p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{1, 2, 3, 4, 5, 6, 7, 8}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you select five distinct elements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must it be the case that some pair of integers from the five you selected will sum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556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550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pigeonhole 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pigeons fly into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pigeonholes, and for some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𝑘𝑚</m:t>
                    </m:r>
                  </m:oMath>
                </a14:m>
                <a:r>
                  <a:rPr lang="en-US" dirty="0"/>
                  <a:t>, then at least one pigeonhole contains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r>
                  <a:rPr lang="en-US" dirty="0"/>
                  <a:t> or more pigeons in it</a:t>
                </a:r>
              </a:p>
              <a:p>
                <a:r>
                  <a:rPr lang="en-US" dirty="0"/>
                  <a:t>Example:</a:t>
                </a:r>
              </a:p>
              <a:p>
                <a:pPr lvl="1"/>
                <a:r>
                  <a:rPr lang="en-US" dirty="0"/>
                  <a:t>In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85</m:t>
                    </m:r>
                  </m:oMath>
                </a14:m>
                <a:r>
                  <a:rPr lang="en-US" dirty="0"/>
                  <a:t> people, at least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must have the same last initial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12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6354</TotalTime>
  <Words>903</Words>
  <Application>Microsoft Office PowerPoint</Application>
  <PresentationFormat>Widescreen</PresentationFormat>
  <Paragraphs>158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4</vt:lpstr>
      <vt:lpstr>Logical warmup</vt:lpstr>
      <vt:lpstr>Pigeonhole Principle</vt:lpstr>
      <vt:lpstr>Pigeonhole principle</vt:lpstr>
      <vt:lpstr>Pigeonhole examples</vt:lpstr>
      <vt:lpstr>Generalized pigeonhole principle</vt:lpstr>
      <vt:lpstr>Combinations</vt:lpstr>
      <vt:lpstr>Subsets of sets</vt:lpstr>
      <vt:lpstr>Permutations and combinations</vt:lpstr>
      <vt:lpstr>Combinations example</vt:lpstr>
      <vt:lpstr>Poker examples</vt:lpstr>
      <vt:lpstr>r-combinations with repetitions</vt:lpstr>
      <vt:lpstr>r-combinations with repetitions</vt:lpstr>
      <vt:lpstr>Example</vt:lpstr>
      <vt:lpstr>Handy dandy guide to counting</vt:lpstr>
      <vt:lpstr>Binomial Theorem and Expected Value</vt:lpstr>
      <vt:lpstr>Binomial Matters</vt:lpstr>
      <vt:lpstr>Pascal's Triangle</vt:lpstr>
      <vt:lpstr>Pascal's Formula</vt:lpstr>
      <vt:lpstr>Binomial Theorem</vt:lpstr>
      <vt:lpstr>Binomial Example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430</cp:revision>
  <dcterms:created xsi:type="dcterms:W3CDTF">2009-08-24T20:26:10Z</dcterms:created>
  <dcterms:modified xsi:type="dcterms:W3CDTF">2026-03-04T15:24:58Z</dcterms:modified>
</cp:coreProperties>
</file>